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60158C-19A4-44AA-B622-5149FB3C021E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4BE6BA3-3C88-4898-825B-DA8CBC1A04AF}">
      <dgm:prSet phldrT="[Text]"/>
      <dgm:spPr/>
      <dgm:t>
        <a:bodyPr/>
        <a:lstStyle/>
        <a:p>
          <a:r>
            <a:rPr lang="en-US" dirty="0" smtClean="0"/>
            <a:t>Low cost – open source</a:t>
          </a:r>
          <a:endParaRPr lang="en-US" dirty="0"/>
        </a:p>
      </dgm:t>
    </dgm:pt>
    <dgm:pt modelId="{D058B5E6-373A-4F85-98D5-436BE2C7AB04}" type="parTrans" cxnId="{E75E0A28-917A-483F-A7C1-74AB3E02076F}">
      <dgm:prSet/>
      <dgm:spPr/>
      <dgm:t>
        <a:bodyPr/>
        <a:lstStyle/>
        <a:p>
          <a:endParaRPr lang="en-US"/>
        </a:p>
      </dgm:t>
    </dgm:pt>
    <dgm:pt modelId="{6B0D34E1-CA86-42BC-AFDB-A90A46473068}" type="sibTrans" cxnId="{E75E0A28-917A-483F-A7C1-74AB3E02076F}">
      <dgm:prSet/>
      <dgm:spPr/>
      <dgm:t>
        <a:bodyPr/>
        <a:lstStyle/>
        <a:p>
          <a:endParaRPr lang="en-US"/>
        </a:p>
      </dgm:t>
    </dgm:pt>
    <dgm:pt modelId="{10E678FB-5060-4D87-A4E5-87406979A822}">
      <dgm:prSet phldrT="[Text]"/>
      <dgm:spPr/>
      <dgm:t>
        <a:bodyPr/>
        <a:lstStyle/>
        <a:p>
          <a:r>
            <a:rPr lang="en-US" dirty="0" smtClean="0"/>
            <a:t>Computing power – many nodes can be used for computation</a:t>
          </a:r>
          <a:endParaRPr lang="en-US" dirty="0"/>
        </a:p>
      </dgm:t>
    </dgm:pt>
    <dgm:pt modelId="{B50C4A31-05EE-49AC-B19A-D5CF65B117F9}" type="parTrans" cxnId="{6AF2207D-8605-4D82-A2F5-752291DED943}">
      <dgm:prSet/>
      <dgm:spPr/>
      <dgm:t>
        <a:bodyPr/>
        <a:lstStyle/>
        <a:p>
          <a:endParaRPr lang="en-US"/>
        </a:p>
      </dgm:t>
    </dgm:pt>
    <dgm:pt modelId="{2AFC02F8-3F93-4D11-ABF6-12068E890A6E}" type="sibTrans" cxnId="{6AF2207D-8605-4D82-A2F5-752291DED943}">
      <dgm:prSet/>
      <dgm:spPr/>
      <dgm:t>
        <a:bodyPr/>
        <a:lstStyle/>
        <a:p>
          <a:endParaRPr lang="en-US"/>
        </a:p>
      </dgm:t>
    </dgm:pt>
    <dgm:pt modelId="{614D7C6E-29B4-468F-8BCB-6E8EED0FAB0E}">
      <dgm:prSet phldrT="[Text]"/>
      <dgm:spPr/>
      <dgm:t>
        <a:bodyPr/>
        <a:lstStyle/>
        <a:p>
          <a:r>
            <a:rPr lang="en-US" dirty="0" smtClean="0"/>
            <a:t>Scalability – simple </a:t>
          </a:r>
          <a:r>
            <a:rPr lang="en-US" dirty="0" smtClean="0"/>
            <a:t>to add </a:t>
          </a:r>
          <a:r>
            <a:rPr lang="en-US" dirty="0" smtClean="0"/>
            <a:t>nodes in system</a:t>
          </a:r>
          <a:endParaRPr lang="en-US" dirty="0"/>
        </a:p>
      </dgm:t>
    </dgm:pt>
    <dgm:pt modelId="{02884556-A769-4B6C-A58B-4B3FC32B7BA4}" type="parTrans" cxnId="{5818F568-E108-458F-B548-5E03B4277330}">
      <dgm:prSet/>
      <dgm:spPr/>
      <dgm:t>
        <a:bodyPr/>
        <a:lstStyle/>
        <a:p>
          <a:endParaRPr lang="en-US"/>
        </a:p>
      </dgm:t>
    </dgm:pt>
    <dgm:pt modelId="{4E9317E6-AFBC-4DF1-81A4-ED80EDA78353}" type="sibTrans" cxnId="{5818F568-E108-458F-B548-5E03B4277330}">
      <dgm:prSet/>
      <dgm:spPr/>
      <dgm:t>
        <a:bodyPr/>
        <a:lstStyle/>
        <a:p>
          <a:endParaRPr lang="en-US"/>
        </a:p>
      </dgm:t>
    </dgm:pt>
    <dgm:pt modelId="{2D71EEA3-90C1-45A5-A6CD-0C0934421856}">
      <dgm:prSet/>
      <dgm:spPr/>
      <dgm:t>
        <a:bodyPr/>
        <a:lstStyle/>
        <a:p>
          <a:r>
            <a:rPr lang="en-US" dirty="0" smtClean="0"/>
            <a:t>Storage Flexibility – can store unstructured data easily</a:t>
          </a:r>
          <a:endParaRPr lang="en-US" dirty="0"/>
        </a:p>
      </dgm:t>
    </dgm:pt>
    <dgm:pt modelId="{ED93CF57-0A40-453D-8D17-86049C78E085}" type="parTrans" cxnId="{69D029F0-1355-41B2-8D22-0958563A0A6C}">
      <dgm:prSet/>
      <dgm:spPr/>
      <dgm:t>
        <a:bodyPr/>
        <a:lstStyle/>
        <a:p>
          <a:endParaRPr lang="en-US"/>
        </a:p>
      </dgm:t>
    </dgm:pt>
    <dgm:pt modelId="{8327EDA3-35A4-4048-A24C-D2D18916D29C}" type="sibTrans" cxnId="{69D029F0-1355-41B2-8D22-0958563A0A6C}">
      <dgm:prSet/>
      <dgm:spPr/>
      <dgm:t>
        <a:bodyPr/>
        <a:lstStyle/>
        <a:p>
          <a:endParaRPr lang="en-US"/>
        </a:p>
      </dgm:t>
    </dgm:pt>
    <dgm:pt modelId="{E75B178C-9717-494D-ACD5-B759B258AB5A}">
      <dgm:prSet/>
      <dgm:spPr/>
      <dgm:t>
        <a:bodyPr/>
        <a:lstStyle/>
        <a:p>
          <a:r>
            <a:rPr lang="en-US" dirty="0" smtClean="0"/>
            <a:t>Inherent data protection – protects against hardware failures</a:t>
          </a:r>
          <a:endParaRPr lang="en-US" dirty="0"/>
        </a:p>
      </dgm:t>
    </dgm:pt>
    <dgm:pt modelId="{33E97A0B-B5F9-4564-8A32-5D41BDAF8818}" type="parTrans" cxnId="{70ED483F-BF52-4B86-A4FA-C998E15D7F5E}">
      <dgm:prSet/>
      <dgm:spPr/>
      <dgm:t>
        <a:bodyPr/>
        <a:lstStyle/>
        <a:p>
          <a:endParaRPr lang="en-US"/>
        </a:p>
      </dgm:t>
    </dgm:pt>
    <dgm:pt modelId="{7556F314-1714-4EE4-B370-206954D36ED6}" type="sibTrans" cxnId="{70ED483F-BF52-4B86-A4FA-C998E15D7F5E}">
      <dgm:prSet/>
      <dgm:spPr/>
      <dgm:t>
        <a:bodyPr/>
        <a:lstStyle/>
        <a:p>
          <a:endParaRPr lang="en-US"/>
        </a:p>
      </dgm:t>
    </dgm:pt>
    <dgm:pt modelId="{48ED38EB-5E1C-4E97-A2F6-CE31E767D74C}" type="pres">
      <dgm:prSet presAssocID="{3560158C-19A4-44AA-B622-5149FB3C021E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4AF3E56C-EDB1-4881-A57A-7ADE79E0227C}" type="pres">
      <dgm:prSet presAssocID="{3560158C-19A4-44AA-B622-5149FB3C021E}" presName="Name1" presStyleCnt="0"/>
      <dgm:spPr/>
    </dgm:pt>
    <dgm:pt modelId="{8E5A2DC6-1BD3-4D68-B8E4-CE3C13193646}" type="pres">
      <dgm:prSet presAssocID="{3560158C-19A4-44AA-B622-5149FB3C021E}" presName="cycle" presStyleCnt="0"/>
      <dgm:spPr/>
    </dgm:pt>
    <dgm:pt modelId="{0B665A4B-6160-4203-AE7A-EEEB8714C9CE}" type="pres">
      <dgm:prSet presAssocID="{3560158C-19A4-44AA-B622-5149FB3C021E}" presName="srcNode" presStyleLbl="node1" presStyleIdx="0" presStyleCnt="5"/>
      <dgm:spPr/>
    </dgm:pt>
    <dgm:pt modelId="{DF1C9229-52C8-4B2F-B268-0B6EC119E19E}" type="pres">
      <dgm:prSet presAssocID="{3560158C-19A4-44AA-B622-5149FB3C021E}" presName="conn" presStyleLbl="parChTrans1D2" presStyleIdx="0" presStyleCnt="1"/>
      <dgm:spPr/>
      <dgm:t>
        <a:bodyPr/>
        <a:lstStyle/>
        <a:p>
          <a:endParaRPr lang="en-US"/>
        </a:p>
      </dgm:t>
    </dgm:pt>
    <dgm:pt modelId="{06AA0C28-8059-4248-AC9A-DE31978CED1F}" type="pres">
      <dgm:prSet presAssocID="{3560158C-19A4-44AA-B622-5149FB3C021E}" presName="extraNode" presStyleLbl="node1" presStyleIdx="0" presStyleCnt="5"/>
      <dgm:spPr/>
    </dgm:pt>
    <dgm:pt modelId="{CA65008A-B3C3-4F4F-B933-C9085F7FE90D}" type="pres">
      <dgm:prSet presAssocID="{3560158C-19A4-44AA-B622-5149FB3C021E}" presName="dstNode" presStyleLbl="node1" presStyleIdx="0" presStyleCnt="5"/>
      <dgm:spPr/>
    </dgm:pt>
    <dgm:pt modelId="{593D8E47-7308-4384-AC2B-ADDD07401A66}" type="pres">
      <dgm:prSet presAssocID="{64BE6BA3-3C88-4898-825B-DA8CBC1A04AF}" presName="text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A07892-79BB-4D56-AA24-266170824358}" type="pres">
      <dgm:prSet presAssocID="{64BE6BA3-3C88-4898-825B-DA8CBC1A04AF}" presName="accent_1" presStyleCnt="0"/>
      <dgm:spPr/>
    </dgm:pt>
    <dgm:pt modelId="{3BCAF404-CBBB-44D1-B5DE-C3251CFEF9A6}" type="pres">
      <dgm:prSet presAssocID="{64BE6BA3-3C88-4898-825B-DA8CBC1A04AF}" presName="accentRepeatNode" presStyleLbl="solidFgAcc1" presStyleIdx="0" presStyleCnt="5"/>
      <dgm:spPr/>
    </dgm:pt>
    <dgm:pt modelId="{132039D8-FD1E-48A8-897A-2C1852ED23AD}" type="pres">
      <dgm:prSet presAssocID="{10E678FB-5060-4D87-A4E5-87406979A822}" presName="text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48889D-4F3D-42EE-8AC3-57A38E556EE1}" type="pres">
      <dgm:prSet presAssocID="{10E678FB-5060-4D87-A4E5-87406979A822}" presName="accent_2" presStyleCnt="0"/>
      <dgm:spPr/>
    </dgm:pt>
    <dgm:pt modelId="{A885CCA7-DA56-417F-BC4C-8ABA72A09C7D}" type="pres">
      <dgm:prSet presAssocID="{10E678FB-5060-4D87-A4E5-87406979A822}" presName="accentRepeatNode" presStyleLbl="solidFgAcc1" presStyleIdx="1" presStyleCnt="5"/>
      <dgm:spPr/>
    </dgm:pt>
    <dgm:pt modelId="{CBF50B8C-000A-44A5-AF06-5525A6E18AFB}" type="pres">
      <dgm:prSet presAssocID="{614D7C6E-29B4-468F-8BCB-6E8EED0FAB0E}" presName="text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16843A-6B57-4575-96BD-2819FB926791}" type="pres">
      <dgm:prSet presAssocID="{614D7C6E-29B4-468F-8BCB-6E8EED0FAB0E}" presName="accent_3" presStyleCnt="0"/>
      <dgm:spPr/>
    </dgm:pt>
    <dgm:pt modelId="{807C1719-CC35-4A84-BC98-6996B7662645}" type="pres">
      <dgm:prSet presAssocID="{614D7C6E-29B4-468F-8BCB-6E8EED0FAB0E}" presName="accentRepeatNode" presStyleLbl="solidFgAcc1" presStyleIdx="2" presStyleCnt="5"/>
      <dgm:spPr/>
    </dgm:pt>
    <dgm:pt modelId="{F687A8DE-AEDE-4388-A1E4-152E35DBFEA3}" type="pres">
      <dgm:prSet presAssocID="{2D71EEA3-90C1-45A5-A6CD-0C0934421856}" presName="text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E0B811-AA6F-4D9E-AC42-10E1D6B06D7B}" type="pres">
      <dgm:prSet presAssocID="{2D71EEA3-90C1-45A5-A6CD-0C0934421856}" presName="accent_4" presStyleCnt="0"/>
      <dgm:spPr/>
    </dgm:pt>
    <dgm:pt modelId="{8FFCD707-70A5-4C07-BCEB-56155C33880C}" type="pres">
      <dgm:prSet presAssocID="{2D71EEA3-90C1-45A5-A6CD-0C0934421856}" presName="accentRepeatNode" presStyleLbl="solidFgAcc1" presStyleIdx="3" presStyleCnt="5"/>
      <dgm:spPr/>
    </dgm:pt>
    <dgm:pt modelId="{1FD9591F-1755-4B51-AD44-8CEF84B1F242}" type="pres">
      <dgm:prSet presAssocID="{E75B178C-9717-494D-ACD5-B759B258AB5A}" presName="text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DE5C02-8EDE-4B0F-B90D-E6C9BEC90330}" type="pres">
      <dgm:prSet presAssocID="{E75B178C-9717-494D-ACD5-B759B258AB5A}" presName="accent_5" presStyleCnt="0"/>
      <dgm:spPr/>
    </dgm:pt>
    <dgm:pt modelId="{01B5703E-AA40-438C-8586-82A285E6DC80}" type="pres">
      <dgm:prSet presAssocID="{E75B178C-9717-494D-ACD5-B759B258AB5A}" presName="accentRepeatNode" presStyleLbl="solidFgAcc1" presStyleIdx="4" presStyleCnt="5"/>
      <dgm:spPr/>
    </dgm:pt>
  </dgm:ptLst>
  <dgm:cxnLst>
    <dgm:cxn modelId="{FCA5B2A5-EF8A-4040-B219-2AEA259DFE13}" type="presOf" srcId="{10E678FB-5060-4D87-A4E5-87406979A822}" destId="{132039D8-FD1E-48A8-897A-2C1852ED23AD}" srcOrd="0" destOrd="0" presId="urn:microsoft.com/office/officeart/2008/layout/VerticalCurvedList"/>
    <dgm:cxn modelId="{E252044A-2F1B-4A6D-A057-D6CBE289385C}" type="presOf" srcId="{3560158C-19A4-44AA-B622-5149FB3C021E}" destId="{48ED38EB-5E1C-4E97-A2F6-CE31E767D74C}" srcOrd="0" destOrd="0" presId="urn:microsoft.com/office/officeart/2008/layout/VerticalCurvedList"/>
    <dgm:cxn modelId="{6AF2207D-8605-4D82-A2F5-752291DED943}" srcId="{3560158C-19A4-44AA-B622-5149FB3C021E}" destId="{10E678FB-5060-4D87-A4E5-87406979A822}" srcOrd="1" destOrd="0" parTransId="{B50C4A31-05EE-49AC-B19A-D5CF65B117F9}" sibTransId="{2AFC02F8-3F93-4D11-ABF6-12068E890A6E}"/>
    <dgm:cxn modelId="{E75E0A28-917A-483F-A7C1-74AB3E02076F}" srcId="{3560158C-19A4-44AA-B622-5149FB3C021E}" destId="{64BE6BA3-3C88-4898-825B-DA8CBC1A04AF}" srcOrd="0" destOrd="0" parTransId="{D058B5E6-373A-4F85-98D5-436BE2C7AB04}" sibTransId="{6B0D34E1-CA86-42BC-AFDB-A90A46473068}"/>
    <dgm:cxn modelId="{A580EEDE-F8FB-49DF-B1DC-070FCBF4D723}" type="presOf" srcId="{614D7C6E-29B4-468F-8BCB-6E8EED0FAB0E}" destId="{CBF50B8C-000A-44A5-AF06-5525A6E18AFB}" srcOrd="0" destOrd="0" presId="urn:microsoft.com/office/officeart/2008/layout/VerticalCurvedList"/>
    <dgm:cxn modelId="{70ED483F-BF52-4B86-A4FA-C998E15D7F5E}" srcId="{3560158C-19A4-44AA-B622-5149FB3C021E}" destId="{E75B178C-9717-494D-ACD5-B759B258AB5A}" srcOrd="4" destOrd="0" parTransId="{33E97A0B-B5F9-4564-8A32-5D41BDAF8818}" sibTransId="{7556F314-1714-4EE4-B370-206954D36ED6}"/>
    <dgm:cxn modelId="{69D029F0-1355-41B2-8D22-0958563A0A6C}" srcId="{3560158C-19A4-44AA-B622-5149FB3C021E}" destId="{2D71EEA3-90C1-45A5-A6CD-0C0934421856}" srcOrd="3" destOrd="0" parTransId="{ED93CF57-0A40-453D-8D17-86049C78E085}" sibTransId="{8327EDA3-35A4-4048-A24C-D2D18916D29C}"/>
    <dgm:cxn modelId="{8CB7D33B-2D58-4770-95F3-6B815E659AE1}" type="presOf" srcId="{E75B178C-9717-494D-ACD5-B759B258AB5A}" destId="{1FD9591F-1755-4B51-AD44-8CEF84B1F242}" srcOrd="0" destOrd="0" presId="urn:microsoft.com/office/officeart/2008/layout/VerticalCurvedList"/>
    <dgm:cxn modelId="{CEAB858A-8E75-4188-862F-2C8E7A79F15D}" type="presOf" srcId="{2D71EEA3-90C1-45A5-A6CD-0C0934421856}" destId="{F687A8DE-AEDE-4388-A1E4-152E35DBFEA3}" srcOrd="0" destOrd="0" presId="urn:microsoft.com/office/officeart/2008/layout/VerticalCurvedList"/>
    <dgm:cxn modelId="{272899C0-CD4E-429D-ADCE-756D342D16EF}" type="presOf" srcId="{64BE6BA3-3C88-4898-825B-DA8CBC1A04AF}" destId="{593D8E47-7308-4384-AC2B-ADDD07401A66}" srcOrd="0" destOrd="0" presId="urn:microsoft.com/office/officeart/2008/layout/VerticalCurvedList"/>
    <dgm:cxn modelId="{5818F568-E108-458F-B548-5E03B4277330}" srcId="{3560158C-19A4-44AA-B622-5149FB3C021E}" destId="{614D7C6E-29B4-468F-8BCB-6E8EED0FAB0E}" srcOrd="2" destOrd="0" parTransId="{02884556-A769-4B6C-A58B-4B3FC32B7BA4}" sibTransId="{4E9317E6-AFBC-4DF1-81A4-ED80EDA78353}"/>
    <dgm:cxn modelId="{37294415-25CD-4CA4-8660-C5E7B92B9855}" type="presOf" srcId="{6B0D34E1-CA86-42BC-AFDB-A90A46473068}" destId="{DF1C9229-52C8-4B2F-B268-0B6EC119E19E}" srcOrd="0" destOrd="0" presId="urn:microsoft.com/office/officeart/2008/layout/VerticalCurvedList"/>
    <dgm:cxn modelId="{1A981AB1-39E6-427B-B4B8-9132B3C343FC}" type="presParOf" srcId="{48ED38EB-5E1C-4E97-A2F6-CE31E767D74C}" destId="{4AF3E56C-EDB1-4881-A57A-7ADE79E0227C}" srcOrd="0" destOrd="0" presId="urn:microsoft.com/office/officeart/2008/layout/VerticalCurvedList"/>
    <dgm:cxn modelId="{DBC6289A-6836-4539-911F-1382AD3EA973}" type="presParOf" srcId="{4AF3E56C-EDB1-4881-A57A-7ADE79E0227C}" destId="{8E5A2DC6-1BD3-4D68-B8E4-CE3C13193646}" srcOrd="0" destOrd="0" presId="urn:microsoft.com/office/officeart/2008/layout/VerticalCurvedList"/>
    <dgm:cxn modelId="{971C668A-1789-49B6-919A-B3264DD38943}" type="presParOf" srcId="{8E5A2DC6-1BD3-4D68-B8E4-CE3C13193646}" destId="{0B665A4B-6160-4203-AE7A-EEEB8714C9CE}" srcOrd="0" destOrd="0" presId="urn:microsoft.com/office/officeart/2008/layout/VerticalCurvedList"/>
    <dgm:cxn modelId="{AD6CC27C-E464-46DC-BA1C-19D039363D9F}" type="presParOf" srcId="{8E5A2DC6-1BD3-4D68-B8E4-CE3C13193646}" destId="{DF1C9229-52C8-4B2F-B268-0B6EC119E19E}" srcOrd="1" destOrd="0" presId="urn:microsoft.com/office/officeart/2008/layout/VerticalCurvedList"/>
    <dgm:cxn modelId="{D03EA318-1B8E-4A8D-8EE5-5C5BD742C2B2}" type="presParOf" srcId="{8E5A2DC6-1BD3-4D68-B8E4-CE3C13193646}" destId="{06AA0C28-8059-4248-AC9A-DE31978CED1F}" srcOrd="2" destOrd="0" presId="urn:microsoft.com/office/officeart/2008/layout/VerticalCurvedList"/>
    <dgm:cxn modelId="{CE3FB56E-6497-4E73-A719-B429C1561B97}" type="presParOf" srcId="{8E5A2DC6-1BD3-4D68-B8E4-CE3C13193646}" destId="{CA65008A-B3C3-4F4F-B933-C9085F7FE90D}" srcOrd="3" destOrd="0" presId="urn:microsoft.com/office/officeart/2008/layout/VerticalCurvedList"/>
    <dgm:cxn modelId="{B8426BAD-1E5D-4241-BEBF-45212B3D28BF}" type="presParOf" srcId="{4AF3E56C-EDB1-4881-A57A-7ADE79E0227C}" destId="{593D8E47-7308-4384-AC2B-ADDD07401A66}" srcOrd="1" destOrd="0" presId="urn:microsoft.com/office/officeart/2008/layout/VerticalCurvedList"/>
    <dgm:cxn modelId="{D116627D-243A-4E5D-91D8-5D06D44F2BC0}" type="presParOf" srcId="{4AF3E56C-EDB1-4881-A57A-7ADE79E0227C}" destId="{89A07892-79BB-4D56-AA24-266170824358}" srcOrd="2" destOrd="0" presId="urn:microsoft.com/office/officeart/2008/layout/VerticalCurvedList"/>
    <dgm:cxn modelId="{E280210B-D40B-4EA3-AF5E-57AFEE0944DB}" type="presParOf" srcId="{89A07892-79BB-4D56-AA24-266170824358}" destId="{3BCAF404-CBBB-44D1-B5DE-C3251CFEF9A6}" srcOrd="0" destOrd="0" presId="urn:microsoft.com/office/officeart/2008/layout/VerticalCurvedList"/>
    <dgm:cxn modelId="{036C4DBA-673B-4D99-B11E-02B1E9C8CAC7}" type="presParOf" srcId="{4AF3E56C-EDB1-4881-A57A-7ADE79E0227C}" destId="{132039D8-FD1E-48A8-897A-2C1852ED23AD}" srcOrd="3" destOrd="0" presId="urn:microsoft.com/office/officeart/2008/layout/VerticalCurvedList"/>
    <dgm:cxn modelId="{60AF3BC7-DC13-4978-B4BD-C236904B4E9E}" type="presParOf" srcId="{4AF3E56C-EDB1-4881-A57A-7ADE79E0227C}" destId="{E748889D-4F3D-42EE-8AC3-57A38E556EE1}" srcOrd="4" destOrd="0" presId="urn:microsoft.com/office/officeart/2008/layout/VerticalCurvedList"/>
    <dgm:cxn modelId="{FEE2C662-3C24-47A0-9FBD-1DB93EE24DA6}" type="presParOf" srcId="{E748889D-4F3D-42EE-8AC3-57A38E556EE1}" destId="{A885CCA7-DA56-417F-BC4C-8ABA72A09C7D}" srcOrd="0" destOrd="0" presId="urn:microsoft.com/office/officeart/2008/layout/VerticalCurvedList"/>
    <dgm:cxn modelId="{FD8D0A93-70E7-4B98-9A86-C1D57963042F}" type="presParOf" srcId="{4AF3E56C-EDB1-4881-A57A-7ADE79E0227C}" destId="{CBF50B8C-000A-44A5-AF06-5525A6E18AFB}" srcOrd="5" destOrd="0" presId="urn:microsoft.com/office/officeart/2008/layout/VerticalCurvedList"/>
    <dgm:cxn modelId="{613551DE-85CE-4CA0-AF33-8C894DAA1BAC}" type="presParOf" srcId="{4AF3E56C-EDB1-4881-A57A-7ADE79E0227C}" destId="{5516843A-6B57-4575-96BD-2819FB926791}" srcOrd="6" destOrd="0" presId="urn:microsoft.com/office/officeart/2008/layout/VerticalCurvedList"/>
    <dgm:cxn modelId="{AAFDCB1E-DF4E-4618-9827-2F36F60ED773}" type="presParOf" srcId="{5516843A-6B57-4575-96BD-2819FB926791}" destId="{807C1719-CC35-4A84-BC98-6996B7662645}" srcOrd="0" destOrd="0" presId="urn:microsoft.com/office/officeart/2008/layout/VerticalCurvedList"/>
    <dgm:cxn modelId="{F4846DD2-711D-4360-BD57-8BBCE2F1C503}" type="presParOf" srcId="{4AF3E56C-EDB1-4881-A57A-7ADE79E0227C}" destId="{F687A8DE-AEDE-4388-A1E4-152E35DBFEA3}" srcOrd="7" destOrd="0" presId="urn:microsoft.com/office/officeart/2008/layout/VerticalCurvedList"/>
    <dgm:cxn modelId="{F40386BE-DD88-4B1B-AEA1-C21D3B7FDAAE}" type="presParOf" srcId="{4AF3E56C-EDB1-4881-A57A-7ADE79E0227C}" destId="{A2E0B811-AA6F-4D9E-AC42-10E1D6B06D7B}" srcOrd="8" destOrd="0" presId="urn:microsoft.com/office/officeart/2008/layout/VerticalCurvedList"/>
    <dgm:cxn modelId="{BD78F61C-C4AB-4D84-8A89-57E350B0139A}" type="presParOf" srcId="{A2E0B811-AA6F-4D9E-AC42-10E1D6B06D7B}" destId="{8FFCD707-70A5-4C07-BCEB-56155C33880C}" srcOrd="0" destOrd="0" presId="urn:microsoft.com/office/officeart/2008/layout/VerticalCurvedList"/>
    <dgm:cxn modelId="{3CD8DD2F-A7BE-42DA-9159-C46166F3BFA2}" type="presParOf" srcId="{4AF3E56C-EDB1-4881-A57A-7ADE79E0227C}" destId="{1FD9591F-1755-4B51-AD44-8CEF84B1F242}" srcOrd="9" destOrd="0" presId="urn:microsoft.com/office/officeart/2008/layout/VerticalCurvedList"/>
    <dgm:cxn modelId="{F79A3236-B2A3-41A6-98FC-7D0A85810FF7}" type="presParOf" srcId="{4AF3E56C-EDB1-4881-A57A-7ADE79E0227C}" destId="{9ADE5C02-8EDE-4B0F-B90D-E6C9BEC90330}" srcOrd="10" destOrd="0" presId="urn:microsoft.com/office/officeart/2008/layout/VerticalCurvedList"/>
    <dgm:cxn modelId="{D8B8170B-BA55-44B5-94D4-AB1A21BEB3F5}" type="presParOf" srcId="{9ADE5C02-8EDE-4B0F-B90D-E6C9BEC90330}" destId="{01B5703E-AA40-438C-8586-82A285E6DC8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6DCFA0C-3693-49E3-B875-49E064DD5BF5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156098C1-71DB-4F5C-8509-E7645D7ACCA0}" type="pres">
      <dgm:prSet presAssocID="{86DCFA0C-3693-49E3-B875-49E064DD5BF5}" presName="compositeShape" presStyleCnt="0">
        <dgm:presLayoutVars>
          <dgm:chMax val="7"/>
          <dgm:dir/>
          <dgm:resizeHandles val="exact"/>
        </dgm:presLayoutVars>
      </dgm:prSet>
      <dgm:spPr/>
    </dgm:pt>
  </dgm:ptLst>
  <dgm:cxnLst>
    <dgm:cxn modelId="{EAFDD430-5379-42D2-A162-642A8C155E81}" type="presOf" srcId="{86DCFA0C-3693-49E3-B875-49E064DD5BF5}" destId="{156098C1-71DB-4F5C-8509-E7645D7ACCA0}" srcOrd="0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C9229-52C8-4B2F-B268-0B6EC119E19E}">
      <dsp:nvSpPr>
        <dsp:cNvPr id="0" name=""/>
        <dsp:cNvSpPr/>
      </dsp:nvSpPr>
      <dsp:spPr>
        <a:xfrm>
          <a:off x="-2889267" y="-445192"/>
          <a:ext cx="3447317" cy="3447317"/>
        </a:xfrm>
        <a:prstGeom prst="blockArc">
          <a:avLst>
            <a:gd name="adj1" fmla="val 18900000"/>
            <a:gd name="adj2" fmla="val 2700000"/>
            <a:gd name="adj3" fmla="val 627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3D8E47-7308-4384-AC2B-ADDD07401A66}">
      <dsp:nvSpPr>
        <dsp:cNvPr id="0" name=""/>
        <dsp:cNvSpPr/>
      </dsp:nvSpPr>
      <dsp:spPr>
        <a:xfrm>
          <a:off x="245276" y="159757"/>
          <a:ext cx="6301939" cy="319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777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Low cost – open source</a:t>
          </a:r>
          <a:endParaRPr lang="en-US" sz="1600" kern="1200" dirty="0"/>
        </a:p>
      </dsp:txBody>
      <dsp:txXfrm>
        <a:off x="245276" y="159757"/>
        <a:ext cx="6301939" cy="319718"/>
      </dsp:txXfrm>
    </dsp:sp>
    <dsp:sp modelId="{3BCAF404-CBBB-44D1-B5DE-C3251CFEF9A6}">
      <dsp:nvSpPr>
        <dsp:cNvPr id="0" name=""/>
        <dsp:cNvSpPr/>
      </dsp:nvSpPr>
      <dsp:spPr>
        <a:xfrm>
          <a:off x="45451" y="119792"/>
          <a:ext cx="399648" cy="3996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2039D8-FD1E-48A8-897A-2C1852ED23AD}">
      <dsp:nvSpPr>
        <dsp:cNvPr id="0" name=""/>
        <dsp:cNvSpPr/>
      </dsp:nvSpPr>
      <dsp:spPr>
        <a:xfrm>
          <a:off x="474377" y="639182"/>
          <a:ext cx="6072838" cy="319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777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Computing power – many nodes can be used for computation</a:t>
          </a:r>
          <a:endParaRPr lang="en-US" sz="1600" kern="1200" dirty="0"/>
        </a:p>
      </dsp:txBody>
      <dsp:txXfrm>
        <a:off x="474377" y="639182"/>
        <a:ext cx="6072838" cy="319718"/>
      </dsp:txXfrm>
    </dsp:sp>
    <dsp:sp modelId="{A885CCA7-DA56-417F-BC4C-8ABA72A09C7D}">
      <dsp:nvSpPr>
        <dsp:cNvPr id="0" name=""/>
        <dsp:cNvSpPr/>
      </dsp:nvSpPr>
      <dsp:spPr>
        <a:xfrm>
          <a:off x="274552" y="599217"/>
          <a:ext cx="399648" cy="3996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F50B8C-000A-44A5-AF06-5525A6E18AFB}">
      <dsp:nvSpPr>
        <dsp:cNvPr id="0" name=""/>
        <dsp:cNvSpPr/>
      </dsp:nvSpPr>
      <dsp:spPr>
        <a:xfrm>
          <a:off x="544692" y="1118607"/>
          <a:ext cx="6002522" cy="319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777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Scalability – simple </a:t>
          </a:r>
          <a:r>
            <a:rPr lang="en-US" sz="1600" kern="1200" dirty="0" smtClean="0"/>
            <a:t>to add </a:t>
          </a:r>
          <a:r>
            <a:rPr lang="en-US" sz="1600" kern="1200" dirty="0" smtClean="0"/>
            <a:t>nodes in system</a:t>
          </a:r>
          <a:endParaRPr lang="en-US" sz="1600" kern="1200" dirty="0"/>
        </a:p>
      </dsp:txBody>
      <dsp:txXfrm>
        <a:off x="544692" y="1118607"/>
        <a:ext cx="6002522" cy="319718"/>
      </dsp:txXfrm>
    </dsp:sp>
    <dsp:sp modelId="{807C1719-CC35-4A84-BC98-6996B7662645}">
      <dsp:nvSpPr>
        <dsp:cNvPr id="0" name=""/>
        <dsp:cNvSpPr/>
      </dsp:nvSpPr>
      <dsp:spPr>
        <a:xfrm>
          <a:off x="344868" y="1078642"/>
          <a:ext cx="399648" cy="3996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87A8DE-AEDE-4388-A1E4-152E35DBFEA3}">
      <dsp:nvSpPr>
        <dsp:cNvPr id="0" name=""/>
        <dsp:cNvSpPr/>
      </dsp:nvSpPr>
      <dsp:spPr>
        <a:xfrm>
          <a:off x="474377" y="1598031"/>
          <a:ext cx="6072838" cy="319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777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Storage Flexibility – can store unstructured data easily</a:t>
          </a:r>
          <a:endParaRPr lang="en-US" sz="1600" kern="1200" dirty="0"/>
        </a:p>
      </dsp:txBody>
      <dsp:txXfrm>
        <a:off x="474377" y="1598031"/>
        <a:ext cx="6072838" cy="319718"/>
      </dsp:txXfrm>
    </dsp:sp>
    <dsp:sp modelId="{8FFCD707-70A5-4C07-BCEB-56155C33880C}">
      <dsp:nvSpPr>
        <dsp:cNvPr id="0" name=""/>
        <dsp:cNvSpPr/>
      </dsp:nvSpPr>
      <dsp:spPr>
        <a:xfrm>
          <a:off x="274552" y="1558067"/>
          <a:ext cx="399648" cy="3996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D9591F-1755-4B51-AD44-8CEF84B1F242}">
      <dsp:nvSpPr>
        <dsp:cNvPr id="0" name=""/>
        <dsp:cNvSpPr/>
      </dsp:nvSpPr>
      <dsp:spPr>
        <a:xfrm>
          <a:off x="245276" y="2077456"/>
          <a:ext cx="6301939" cy="319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3777" tIns="40640" rIns="40640" bIns="4064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Inherent data protection – protects against hardware failures</a:t>
          </a:r>
          <a:endParaRPr lang="en-US" sz="1600" kern="1200" dirty="0"/>
        </a:p>
      </dsp:txBody>
      <dsp:txXfrm>
        <a:off x="245276" y="2077456"/>
        <a:ext cx="6301939" cy="319718"/>
      </dsp:txXfrm>
    </dsp:sp>
    <dsp:sp modelId="{01B5703E-AA40-438C-8586-82A285E6DC80}">
      <dsp:nvSpPr>
        <dsp:cNvPr id="0" name=""/>
        <dsp:cNvSpPr/>
      </dsp:nvSpPr>
      <dsp:spPr>
        <a:xfrm>
          <a:off x="45451" y="2037492"/>
          <a:ext cx="399648" cy="3996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2/9/2020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opics.amcham.com.tw/2016/03/taiwans-big-data-challenge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dureka.co/blog/hadoop-ecosystem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ntellipaat.com/blog/tutorial/big-data-and-hadoop-tutorial/the-hadoop-module-high-level-architecture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Hadoop 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Big Data Challenges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“How to store terabytes of mounting data?” 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 VOLUME</a:t>
            </a:r>
          </a:p>
          <a:p>
            <a:r>
              <a:rPr lang="en-IN" dirty="0" smtClean="0"/>
              <a:t>“How to handle structured, semi-structured and unstructured data?”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VARIETY</a:t>
            </a:r>
          </a:p>
          <a:p>
            <a:r>
              <a:rPr lang="en-IN" dirty="0" smtClean="0"/>
              <a:t>“How to manage the data that is getting generated at very fast speed?”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VELOCITY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Volume, Variety and Velocity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3429001"/>
            <a:ext cx="5801477" cy="2667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34200" y="6324600"/>
            <a:ext cx="435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Source : </a:t>
            </a:r>
            <a:r>
              <a:rPr lang="en-US" dirty="0" err="1">
                <a:hlinkClick r:id="rId3"/>
              </a:rPr>
              <a:t>amcham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 Hadoop?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IN" dirty="0" smtClean="0"/>
              <a:t>Hadoop can handle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Massive amount of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Different kinds of data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In fast manner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sz="1800" dirty="0"/>
          </a:p>
          <a:p>
            <a:pPr lvl="1">
              <a:buFont typeface="Wingdings" panose="05000000000000000000" pitchFamily="2" charset="2"/>
              <a:buChar char="ü"/>
            </a:pPr>
            <a:endParaRPr lang="en-IN" sz="1800" dirty="0" smtClean="0"/>
          </a:p>
          <a:p>
            <a:endParaRPr lang="en-IN" sz="2000" dirty="0" smtClean="0"/>
          </a:p>
          <a:p>
            <a:endParaRPr lang="en-IN" sz="2000" dirty="0"/>
          </a:p>
          <a:p>
            <a:endParaRPr lang="en-IN" sz="2000" dirty="0" smtClean="0"/>
          </a:p>
          <a:p>
            <a:r>
              <a:rPr lang="en-IN" sz="2000" dirty="0" smtClean="0"/>
              <a:t>Advantages </a:t>
            </a:r>
            <a:endParaRPr lang="en-IN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Key consideration</a:t>
            </a:r>
            <a:endParaRPr lang="en-IN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984306124"/>
              </p:ext>
            </p:extLst>
          </p:nvPr>
        </p:nvGraphicFramePr>
        <p:xfrm>
          <a:off x="3581400" y="3581400"/>
          <a:ext cx="6578600" cy="25569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2165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Distributed Computing Challenges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76799"/>
          </a:xfrm>
        </p:spPr>
        <p:txBody>
          <a:bodyPr/>
          <a:lstStyle/>
          <a:p>
            <a:r>
              <a:rPr lang="en-IN" dirty="0" smtClean="0"/>
              <a:t>Storage of huge amount of data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More systems , more failures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How to retrieve the data stored on the failed node?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Hadoop solves this by Replication Factor (RF)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Number of data copies of a given data item / data block stored across the network</a:t>
            </a:r>
          </a:p>
          <a:p>
            <a:endParaRPr lang="en-IN" dirty="0"/>
          </a:p>
          <a:p>
            <a:r>
              <a:rPr lang="en-IN" dirty="0" smtClean="0"/>
              <a:t>Processing the huge amount of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Data is spread across systems, how to process it in quick </a:t>
            </a:r>
            <a:r>
              <a:rPr lang="en-IN" dirty="0" smtClean="0"/>
              <a:t>manner?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Challenge is to integrate data from different machines before processing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Hadoop solves this by MapReduce Programming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Programming model to process huge amount of data at same time in quick manner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Problems and Solutions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793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Hadoop?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IN" dirty="0" smtClean="0"/>
              <a:t>Two Tasks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Massive Data Storage 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IN" dirty="0" smtClean="0"/>
              <a:t>Huge of amount of data across several nodes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IN" dirty="0" smtClean="0"/>
              <a:t>Uses low cost commodity storage 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sz="1800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sz="1800" dirty="0" smtClean="0"/>
              <a:t>Faster Data Processing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IN" dirty="0" smtClean="0"/>
              <a:t>Has everything needed for data processing application development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IN" dirty="0" smtClean="0"/>
              <a:t>Computation done parallel on several nodes at same time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sz="1800" dirty="0" smtClean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Key Aspects</a:t>
            </a:r>
            <a:endParaRPr lang="en-IN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611665965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87019" y="3626715"/>
            <a:ext cx="3552381" cy="3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629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Hadoop Ecosystem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9905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011" y="1538288"/>
            <a:ext cx="7771428" cy="49335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9600" y="6471857"/>
            <a:ext cx="876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Image Source : </a:t>
            </a:r>
            <a:r>
              <a:rPr lang="en-US" dirty="0" err="1" smtClean="0">
                <a:hlinkClick r:id="rId3"/>
              </a:rPr>
              <a:t>Edureka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909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Hadoop High Level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905000"/>
            <a:ext cx="7162800" cy="37287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43000" y="5938514"/>
            <a:ext cx="9874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Source : </a:t>
            </a:r>
            <a:r>
              <a:rPr lang="en-US" dirty="0" err="1">
                <a:hlinkClick r:id="rId3"/>
              </a:rPr>
              <a:t>intellipaat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0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 Cloud </a:t>
            </a:r>
            <a:r>
              <a:rPr lang="en-US" dirty="0"/>
              <a:t>Computing for Big Data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3278</TotalTime>
  <Words>290</Words>
  <Application>Microsoft Office PowerPoint</Application>
  <PresentationFormat>Widescreen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Introduction to Hadoop  </vt:lpstr>
      <vt:lpstr>Big Data Challenges </vt:lpstr>
      <vt:lpstr>Why Hadoop?</vt:lpstr>
      <vt:lpstr>Distributed Computing Challenges</vt:lpstr>
      <vt:lpstr>What is Hadoop?</vt:lpstr>
      <vt:lpstr>Hadoop Ecosystem</vt:lpstr>
      <vt:lpstr>Hadoop High Level Architecture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238</cp:revision>
  <dcterms:created xsi:type="dcterms:W3CDTF">2018-10-16T06:13:57Z</dcterms:created>
  <dcterms:modified xsi:type="dcterms:W3CDTF">2020-02-09T01:05:21Z</dcterms:modified>
</cp:coreProperties>
</file>

<file path=docProps/thumbnail.jpeg>
</file>